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xia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97" autoAdjust="0"/>
  </p:normalViewPr>
  <p:slideViewPr>
    <p:cSldViewPr>
      <p:cViewPr>
        <p:scale>
          <a:sx n="78" d="100"/>
          <a:sy n="78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6F7D-2E21-4D2D-A2C6-1FBD493A3053}" type="datetimeFigureOut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83C9C-0BE1-4DD0-B47F-4B1FA2C607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2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83C9C-0BE1-4DD0-B47F-4B1FA2C6073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6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2D2F-C7CD-4C05-B670-4B75D3350746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FCB5-B673-46E7-AE2E-9080251F7DDE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008B-6686-43F6-B6AA-057BC166D0CE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FBD9-0B75-4F77-ACD1-20DD6C831DB7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2F4-5C5C-4CB8-858A-839CD8686E8E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CADD-5BBF-4F50-A291-E47EBE2912C6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DB08-5C0C-4CF1-BECD-86C4230C4E99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C923-34F1-4DEC-BBAB-6D607FB334F6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EBB0-AEC9-40A2-BB27-C5045F995DF1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39F7-5E81-4475-92C5-E9021E3500E6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A11D-F69F-4BE4-8DBA-52CDC9815E12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B910-8082-4FF4-A149-3CA6563201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ntu-tw.org/modules/tinyd0/" TargetMode="External"/><Relationship Id="rId2" Type="http://schemas.openxmlformats.org/officeDocument/2006/relationships/hyperlink" Target="https://drive.google.com/file/d/0Bz6y9QyXtoOjM2ZkRjNzbVpMQ2c/view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556" y="548680"/>
            <a:ext cx="8784976" cy="1470025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VMware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Player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安裝說明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-3956" y="2276872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zh-TW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36512" y="-273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2" y="6400767"/>
            <a:ext cx="951620" cy="45723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45ED1E2D-5795-458C-81D2-CCEC01163608}" type="datetime1">
              <a:rPr lang="zh-TW" altLang="en-US" smtClean="0"/>
              <a:t>2014/12/3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3566"/>
            <a:ext cx="4984240" cy="496973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22794"/>
            <a:ext cx="4115374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設定虛擬硬碟的大小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13" y="1700808"/>
            <a:ext cx="4115374" cy="3696216"/>
          </a:xfrm>
        </p:spPr>
      </p:pic>
    </p:spTree>
    <p:extLst>
      <p:ext uri="{BB962C8B-B14F-4D97-AF65-F5344CB8AC3E}">
        <p14:creationId xmlns:p14="http://schemas.microsoft.com/office/powerpoint/2010/main" val="13555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點選「</a:t>
            </a:r>
            <a:r>
              <a:rPr lang="en-US" altLang="zh-TW" sz="3200" dirty="0"/>
              <a:t>Customize Hardware…</a:t>
            </a:r>
            <a:r>
              <a:rPr lang="zh-TW" altLang="en-US" sz="3200" dirty="0"/>
              <a:t>」，</a:t>
            </a:r>
            <a:r>
              <a:rPr lang="zh-TW" altLang="en-US" sz="3200" dirty="0" smtClean="0"/>
              <a:t>準備掛</a:t>
            </a:r>
            <a:r>
              <a:rPr lang="zh-TW" altLang="en-US" sz="3200" dirty="0"/>
              <a:t>載</a:t>
            </a:r>
            <a:r>
              <a:rPr lang="en-US" altLang="zh-TW" sz="3200" dirty="0"/>
              <a:t>Ubuntu </a:t>
            </a:r>
            <a:r>
              <a:rPr lang="en-US" altLang="zh-TW" sz="3200" dirty="0" smtClean="0"/>
              <a:t>14.04</a:t>
            </a:r>
            <a:r>
              <a:rPr lang="zh-TW" altLang="en-US" sz="3200" dirty="0"/>
              <a:t>光碟映像檔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643192" cy="519900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08304" y="6165304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298988" y="5794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虛擬機器已經新增完成，點選「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Play virtual machine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023160" cy="452596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63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選擇「中文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繁體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」，點選「安裝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95382"/>
            <a:ext cx="5532493" cy="452596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54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可以不勾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選「當安裝時下載更新」與「安裝這個第三方軟體」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12969"/>
            <a:ext cx="6215589" cy="508478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2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使用預設的選項「清除磁碟並安裝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」，點選「立刻安裝」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7638"/>
            <a:ext cx="6192688" cy="506604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93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使用預設的選項「台北」，點選「繼續」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7638"/>
            <a:ext cx="6192688" cy="506604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9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鍵盤排列方式選擇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「漢語」，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點選「繼續」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02" y="1417638"/>
            <a:ext cx="6236150" cy="510160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輸入名稱、您的電腦名稱、使用者名稱和密碼，選擇「需要我的密碼才能登入」，點選「繼續」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5" y="1430214"/>
            <a:ext cx="6264696" cy="512495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580112" y="321297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請用</a:t>
            </a:r>
            <a:r>
              <a:rPr lang="zh-TW" altLang="en-US" sz="2400" b="1" dirty="0">
                <a:solidFill>
                  <a:srgbClr val="FF0000"/>
                </a:solidFill>
              </a:rPr>
              <a:t>你的學號</a:t>
            </a:r>
            <a:r>
              <a:rPr lang="zh-TW" altLang="en-US" sz="2400" dirty="0" smtClean="0">
                <a:solidFill>
                  <a:srgbClr val="FF0000"/>
                </a:solidFill>
              </a:rPr>
              <a:t>命名：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如：</a:t>
            </a:r>
            <a:r>
              <a:rPr lang="en-US" altLang="zh-TW" sz="2400" dirty="0" smtClean="0">
                <a:solidFill>
                  <a:srgbClr val="FF0000"/>
                </a:solidFill>
              </a:rPr>
              <a:t>S1001000123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5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軟體準備</a:t>
            </a:r>
            <a:endParaRPr lang="en-US" altLang="zh-TW" dirty="0" smtClean="0"/>
          </a:p>
          <a:p>
            <a:pPr lvl="1"/>
            <a:r>
              <a:rPr lang="en-US" altLang="zh-TW" dirty="0"/>
              <a:t>VMware </a:t>
            </a:r>
            <a:r>
              <a:rPr lang="en-US" altLang="zh-TW" dirty="0" smtClean="0"/>
              <a:t>Player</a:t>
            </a:r>
          </a:p>
          <a:p>
            <a:pPr lvl="1"/>
            <a:r>
              <a:rPr lang="en-US" altLang="zh-TW" dirty="0"/>
              <a:t>Ubuntu</a:t>
            </a:r>
            <a:r>
              <a:rPr lang="zh-TW" altLang="en-US" dirty="0"/>
              <a:t> </a:t>
            </a:r>
            <a:r>
              <a:rPr lang="en-US" altLang="zh-TW" dirty="0"/>
              <a:t>14.04</a:t>
            </a:r>
            <a:endParaRPr lang="en-US" altLang="zh-TW" dirty="0" smtClean="0"/>
          </a:p>
          <a:p>
            <a:r>
              <a:rPr lang="en-US" altLang="zh-TW" dirty="0" smtClean="0"/>
              <a:t>VMware Player</a:t>
            </a:r>
            <a:r>
              <a:rPr lang="zh-TW" altLang="en-US" dirty="0" smtClean="0"/>
              <a:t> 安裝</a:t>
            </a:r>
            <a:endParaRPr lang="en-US" altLang="zh-TW" dirty="0" smtClean="0"/>
          </a:p>
          <a:p>
            <a:r>
              <a:rPr lang="en-US" altLang="zh-TW" dirty="0" smtClean="0"/>
              <a:t>Ubuntu</a:t>
            </a:r>
            <a:r>
              <a:rPr lang="zh-TW" altLang="en-US" dirty="0" smtClean="0"/>
              <a:t> </a:t>
            </a:r>
            <a:r>
              <a:rPr lang="en-US" altLang="zh-TW" dirty="0" smtClean="0"/>
              <a:t>14.04</a:t>
            </a:r>
            <a:r>
              <a:rPr lang="zh-TW" altLang="en-US" dirty="0" smtClean="0"/>
              <a:t> 安裝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9980" y="6021288"/>
            <a:ext cx="951620" cy="45723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45ED1E2D-5795-458C-81D2-CCEC01163608}" type="datetime1">
              <a:rPr lang="zh-TW" altLang="en-US" smtClean="0"/>
              <a:t>2014/12/3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正在安裝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14.04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45" y="1417638"/>
            <a:ext cx="5981483" cy="489326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6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輸入密碼，登入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14.04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5896"/>
            <a:ext cx="5616624" cy="459478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6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安裝完成的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14.04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48844"/>
            <a:ext cx="6192688" cy="49721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15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軟體</a:t>
            </a:r>
            <a:r>
              <a:rPr lang="zh-TW" altLang="en-US" dirty="0" smtClean="0"/>
              <a:t>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VMware-player-5.0.4-1945795</a:t>
            </a:r>
          </a:p>
          <a:p>
            <a:pPr lvl="1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drive.google.com/file/d/0Bz6y9QyXtoOjM2ZkRjNzbVpMQ2c/view?usp=sharing</a:t>
            </a:r>
            <a:endParaRPr lang="en-US" altLang="zh-TW" dirty="0" smtClean="0"/>
          </a:p>
          <a:p>
            <a:endParaRPr lang="en-US" altLang="zh-TW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/>
              <a:t>Ubuntu</a:t>
            </a:r>
            <a:r>
              <a:rPr lang="zh-TW" altLang="en-US" dirty="0"/>
              <a:t> </a:t>
            </a:r>
            <a:r>
              <a:rPr lang="en-US" altLang="zh-TW" dirty="0"/>
              <a:t>14.04</a:t>
            </a:r>
          </a:p>
          <a:p>
            <a:pPr lvl="1"/>
            <a:r>
              <a:rPr lang="en-US" altLang="zh-TW" dirty="0">
                <a:hlinkClick r:id="rId3"/>
              </a:rPr>
              <a:t>http://www.ubuntu-tw.org/modules/tinyd0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 官網下</a:t>
            </a:r>
            <a:r>
              <a:rPr lang="zh-TW" altLang="en-US" dirty="0"/>
              <a:t>載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9" y="1391495"/>
            <a:ext cx="7416824" cy="526468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7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14.04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的光碟映像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552728" cy="491454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8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VMware Player</a:t>
            </a:r>
            <a:r>
              <a:rPr lang="zh-TW" altLang="en-US" dirty="0"/>
              <a:t> </a:t>
            </a:r>
            <a:r>
              <a:rPr lang="zh-TW" altLang="en-US" dirty="0" smtClean="0"/>
              <a:t>安裝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120680" cy="461180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 14.04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6840760" cy="5320208"/>
          </a:xfr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99992" y="2420888"/>
            <a:ext cx="302433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7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作業系統選擇「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Linux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」，版本選擇「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」，點選「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Next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" y="1654898"/>
            <a:ext cx="4560132" cy="409567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52" y="1654899"/>
            <a:ext cx="4489735" cy="40956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1520" y="4581128"/>
            <a:ext cx="33843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43808" y="5373216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23928" y="3573016"/>
            <a:ext cx="864096" cy="4147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輸入虛擬機器的名稱「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Ubuntu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14.04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」，點選「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Browse…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」，準備更改安裝的目錄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EDF9-6F91-463F-9353-95799B825F0D}" type="datetime1">
              <a:rPr lang="zh-TW" altLang="en-US" smtClean="0"/>
              <a:t>2014/12/3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B910-8082-4FF4-A149-3CA65632018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35778"/>
            <a:ext cx="5400600" cy="4850539"/>
          </a:xfrm>
        </p:spPr>
      </p:pic>
      <p:sp>
        <p:nvSpPr>
          <p:cNvPr id="10" name="矩形 9"/>
          <p:cNvSpPr/>
          <p:nvPr/>
        </p:nvSpPr>
        <p:spPr>
          <a:xfrm>
            <a:off x="6084168" y="350100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979712" y="2564904"/>
            <a:ext cx="180020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95736" y="422108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請用</a:t>
            </a:r>
            <a:r>
              <a:rPr lang="zh-TW" altLang="en-US" b="1" dirty="0">
                <a:solidFill>
                  <a:srgbClr val="FF0000"/>
                </a:solidFill>
              </a:rPr>
              <a:t>你的學號</a:t>
            </a:r>
            <a:r>
              <a:rPr lang="zh-TW" altLang="en-US" dirty="0">
                <a:solidFill>
                  <a:srgbClr val="FF0000"/>
                </a:solidFill>
              </a:rPr>
              <a:t>命名：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如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TW" smtClean="0">
                <a:solidFill>
                  <a:srgbClr val="FF0000"/>
                </a:solidFill>
              </a:rPr>
              <a:t>VM_S1001000123_Ubuntu14.04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6761</TotalTime>
  <Words>287</Words>
  <Application>Microsoft Office PowerPoint</Application>
  <PresentationFormat>如螢幕大小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VMware Player 安裝說明</vt:lpstr>
      <vt:lpstr>大綱</vt:lpstr>
      <vt:lpstr>軟體準備</vt:lpstr>
      <vt:lpstr>Ubuntu 官網下載</vt:lpstr>
      <vt:lpstr>Ubuntu 14.04的光碟映像檔</vt:lpstr>
      <vt:lpstr>VMware Player 安裝</vt:lpstr>
      <vt:lpstr>Ubuntu 14.04 安裝</vt:lpstr>
      <vt:lpstr>作業系統選擇「Linux」，版本選擇「Ubuntu」，點選「Next」</vt:lpstr>
      <vt:lpstr>輸入虛擬機器的名稱「Ubuntu 14.04」，點選「Browse…」，準備更改安裝的目錄</vt:lpstr>
      <vt:lpstr>PowerPoint 簡報</vt:lpstr>
      <vt:lpstr>設定虛擬硬碟的大小</vt:lpstr>
      <vt:lpstr>點選「Customize Hardware…」，準備掛載Ubuntu 14.04光碟映像檔</vt:lpstr>
      <vt:lpstr>虛擬機器已經新增完成，點選「Play virtual machine」</vt:lpstr>
      <vt:lpstr>選擇「中文(繁體)」，點選「安裝Ubuntu」</vt:lpstr>
      <vt:lpstr>可以不勾選「當安裝時下載更新」與「安裝這個第三方軟體」</vt:lpstr>
      <vt:lpstr>使用預設的選項「清除磁碟並安裝Ubuntu」，點選「立刻安裝」</vt:lpstr>
      <vt:lpstr>使用預設的選項「台北」，點選「繼續」</vt:lpstr>
      <vt:lpstr>鍵盤排列方式選擇「漢語」，點選「繼續」</vt:lpstr>
      <vt:lpstr>輸入名稱、您的電腦名稱、使用者名稱和密碼，選擇「需要我的密碼才能登入」，點選「繼續」</vt:lpstr>
      <vt:lpstr>正在安裝Ubuntu 14.04</vt:lpstr>
      <vt:lpstr>輸入密碼，登入Ubuntu 14.04</vt:lpstr>
      <vt:lpstr>安裝完成的Ubuntu 14.04</vt:lpstr>
    </vt:vector>
  </TitlesOfParts>
  <Company>ASIA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DLC</dc:creator>
  <cp:lastModifiedBy>jdwang</cp:lastModifiedBy>
  <cp:revision>304</cp:revision>
  <dcterms:created xsi:type="dcterms:W3CDTF">2010-02-23T09:11:09Z</dcterms:created>
  <dcterms:modified xsi:type="dcterms:W3CDTF">2014-12-03T03:06:33Z</dcterms:modified>
</cp:coreProperties>
</file>