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81" r:id="rId4"/>
    <p:sldId id="283" r:id="rId5"/>
    <p:sldId id="282" r:id="rId6"/>
    <p:sldId id="262" r:id="rId7"/>
    <p:sldId id="263" r:id="rId8"/>
    <p:sldId id="264" r:id="rId9"/>
    <p:sldId id="261" r:id="rId10"/>
    <p:sldId id="284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xia" initials="E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97" autoAdjust="0"/>
  </p:normalViewPr>
  <p:slideViewPr>
    <p:cSldViewPr>
      <p:cViewPr>
        <p:scale>
          <a:sx n="70" d="100"/>
          <a:sy n="70" d="100"/>
        </p:scale>
        <p:origin x="138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B6F7D-2E21-4D2D-A2C6-1FBD493A3053}" type="datetimeFigureOut">
              <a:rPr lang="zh-TW" altLang="en-US" smtClean="0"/>
              <a:t>2015/5/9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83C9C-0BE1-4DD0-B47F-4B1FA2C607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432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83C9C-0BE1-4DD0-B47F-4B1FA2C60734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165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2D2F-C7CD-4C05-B670-4B75D3350746}" type="datetime1">
              <a:rPr lang="zh-TW" altLang="en-US" smtClean="0"/>
              <a:t>2015/5/9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AFCB5-B673-46E7-AE2E-9080251F7DDE}" type="datetime1">
              <a:rPr lang="zh-TW" altLang="en-US" smtClean="0"/>
              <a:t>2015/5/9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008B-6686-43F6-B6AA-057BC166D0CE}" type="datetime1">
              <a:rPr lang="zh-TW" altLang="en-US" smtClean="0"/>
              <a:t>2015/5/9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EDF9-6F91-463F-9353-95799B825F0D}" type="datetime1">
              <a:rPr lang="zh-TW" altLang="en-US" smtClean="0"/>
              <a:t>2015/5/9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FBD9-0B75-4F77-ACD1-20DD6C831DB7}" type="datetime1">
              <a:rPr lang="zh-TW" altLang="en-US" smtClean="0"/>
              <a:t>2015/5/9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42F4-5C5C-4CB8-858A-839CD8686E8E}" type="datetime1">
              <a:rPr lang="zh-TW" altLang="en-US" smtClean="0"/>
              <a:t>2015/5/9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CADD-5BBF-4F50-A291-E47EBE2912C6}" type="datetime1">
              <a:rPr lang="zh-TW" altLang="en-US" smtClean="0"/>
              <a:t>2015/5/9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DB08-5C0C-4CF1-BECD-86C4230C4E99}" type="datetime1">
              <a:rPr lang="zh-TW" altLang="en-US" smtClean="0"/>
              <a:t>2015/5/9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DC923-34F1-4DEC-BBAB-6D607FB334F6}" type="datetime1">
              <a:rPr lang="zh-TW" altLang="en-US" smtClean="0"/>
              <a:t>2015/5/9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EBB0-AEC9-40A2-BB27-C5045F995DF1}" type="datetime1">
              <a:rPr lang="zh-TW" altLang="en-US" smtClean="0"/>
              <a:t>2015/5/9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39F7-5E81-4475-92C5-E9021E3500E6}" type="datetime1">
              <a:rPr lang="zh-TW" altLang="en-US" smtClean="0"/>
              <a:t>2015/5/9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8A11D-F69F-4BE4-8DBA-52CDC9815E12}" type="datetime1">
              <a:rPr lang="zh-TW" altLang="en-US" smtClean="0"/>
              <a:t>2015/5/9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EB910-8082-4FF4-A149-3CA6563201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5556" y="548680"/>
            <a:ext cx="8784976" cy="1470025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VMware 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Player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共享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硬碟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安裝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說明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-3956" y="2276872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zh-TW" sz="36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-36512" y="-2738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2" y="6400767"/>
            <a:ext cx="951620" cy="457233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45ED1E2D-5795-458C-81D2-CCEC01163608}" type="datetime1">
              <a:rPr lang="zh-TW" altLang="en-US" smtClean="0"/>
              <a:t>2015/5/9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7" y="390636"/>
            <a:ext cx="8712968" cy="5976664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EDF9-6F91-463F-9353-95799B825F0D}" type="datetime1">
              <a:rPr lang="zh-TW" altLang="en-US" smtClean="0"/>
              <a:t>2015/5/9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998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大綱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軟體準備</a:t>
            </a:r>
            <a:endParaRPr lang="en-US" altLang="zh-TW" dirty="0" smtClean="0"/>
          </a:p>
          <a:p>
            <a:pPr lvl="1"/>
            <a:r>
              <a:rPr lang="en-US" altLang="zh-TW" dirty="0"/>
              <a:t>VMware </a:t>
            </a:r>
            <a:r>
              <a:rPr lang="en-US" altLang="zh-TW" dirty="0" smtClean="0"/>
              <a:t>Player</a:t>
            </a:r>
          </a:p>
          <a:p>
            <a:pPr lvl="1"/>
            <a:r>
              <a:rPr lang="en-US" altLang="zh-TW" dirty="0" smtClean="0"/>
              <a:t>Win 7</a:t>
            </a:r>
            <a:endParaRPr lang="en-US" altLang="zh-TW" dirty="0" smtClean="0"/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設定共享硬碟相關設定</a:t>
            </a:r>
            <a:endParaRPr lang="en-US" altLang="zh-TW" dirty="0" smtClean="0"/>
          </a:p>
          <a:p>
            <a:r>
              <a:rPr lang="en-US" altLang="zh-TW" dirty="0" smtClean="0"/>
              <a:t>VMware tool</a:t>
            </a:r>
            <a:r>
              <a:rPr lang="zh-TW" altLang="en-US" dirty="0" smtClean="0"/>
              <a:t> </a:t>
            </a:r>
            <a:r>
              <a:rPr lang="zh-TW" altLang="en-US" dirty="0" smtClean="0"/>
              <a:t>安裝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9980" y="6021288"/>
            <a:ext cx="951620" cy="457233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45ED1E2D-5795-458C-81D2-CCEC01163608}" type="datetime1">
              <a:rPr lang="zh-TW" altLang="en-US" smtClean="0"/>
              <a:t>2015/5/9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766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設定共享硬碟相關設定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7638"/>
            <a:ext cx="8814590" cy="5349647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EDF9-6F91-463F-9353-95799B825F0D}" type="datetime1">
              <a:rPr lang="zh-TW" altLang="en-US" smtClean="0"/>
              <a:t>2015/5/9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284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選擇要共享的硬碟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1171"/>
            <a:ext cx="8892480" cy="5368099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EDF9-6F91-463F-9353-95799B825F0D}" type="datetime1">
              <a:rPr lang="zh-TW" altLang="en-US" smtClean="0"/>
              <a:t>2015/5/9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590800" y="5637726"/>
            <a:ext cx="16931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944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24" y="274637"/>
            <a:ext cx="8455555" cy="6446837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EDF9-6F91-463F-9353-95799B825F0D}" type="datetime1">
              <a:rPr lang="zh-TW" altLang="en-US" smtClean="0"/>
              <a:t>2015/5/9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213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VMware tool</a:t>
            </a:r>
            <a:r>
              <a:rPr lang="zh-TW" altLang="en-US" dirty="0"/>
              <a:t> 安裝</a:t>
            </a:r>
            <a:endParaRPr lang="en-US" altLang="zh-TW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5"/>
            <a:ext cx="8280920" cy="5328674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EDF9-6F91-463F-9353-95799B825F0D}" type="datetime1">
              <a:rPr lang="zh-TW" altLang="en-US" smtClean="0"/>
              <a:t>2015/5/9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955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只要一直按下一步安裝就可以了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EDF9-6F91-463F-9353-95799B825F0D}" type="datetime1">
              <a:rPr lang="zh-TW" altLang="en-US" smtClean="0"/>
              <a:t>2015/5/9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686800" cy="5276572"/>
          </a:xfrm>
        </p:spPr>
      </p:pic>
    </p:spTree>
    <p:extLst>
      <p:ext uri="{BB962C8B-B14F-4D97-AF65-F5344CB8AC3E}">
        <p14:creationId xmlns:p14="http://schemas.microsoft.com/office/powerpoint/2010/main" val="134174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只要一直按下一步安裝就可以了</a:t>
            </a:r>
            <a:endParaRPr lang="zh-TW" altLang="en-US" sz="24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EDF9-6F91-463F-9353-95799B825F0D}" type="datetime1">
              <a:rPr lang="zh-TW" altLang="en-US" smtClean="0"/>
              <a:t>2015/5/9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507288" cy="5401218"/>
          </a:xfrm>
        </p:spPr>
      </p:pic>
    </p:spTree>
    <p:extLst>
      <p:ext uri="{BB962C8B-B14F-4D97-AF65-F5344CB8AC3E}">
        <p14:creationId xmlns:p14="http://schemas.microsoft.com/office/powerpoint/2010/main" val="309783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共享硬碟設定完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成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EDF9-6F91-463F-9353-95799B825F0D}" type="datetime1">
              <a:rPr lang="zh-TW" altLang="en-US" smtClean="0"/>
              <a:t>2015/5/9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7638"/>
            <a:ext cx="8640960" cy="5529874"/>
          </a:xfrm>
        </p:spPr>
      </p:pic>
    </p:spTree>
    <p:extLst>
      <p:ext uri="{BB962C8B-B14F-4D97-AF65-F5344CB8AC3E}">
        <p14:creationId xmlns:p14="http://schemas.microsoft.com/office/powerpoint/2010/main" val="317574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6781</TotalTime>
  <Words>75</Words>
  <Application>Microsoft Office PowerPoint</Application>
  <PresentationFormat>如螢幕大小 (4:3)</PresentationFormat>
  <Paragraphs>34</Paragraphs>
  <Slides>10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新細明體</vt:lpstr>
      <vt:lpstr>標楷體</vt:lpstr>
      <vt:lpstr>Arial</vt:lpstr>
      <vt:lpstr>Calibri</vt:lpstr>
      <vt:lpstr>Times New Roman</vt:lpstr>
      <vt:lpstr>Office 佈景主題</vt:lpstr>
      <vt:lpstr>VMware Player 共享硬碟安裝說明</vt:lpstr>
      <vt:lpstr>大綱</vt:lpstr>
      <vt:lpstr>設定共享硬碟相關設定</vt:lpstr>
      <vt:lpstr>選擇要共享的硬碟</vt:lpstr>
      <vt:lpstr>PowerPoint 簡報</vt:lpstr>
      <vt:lpstr>VMware tool 安裝</vt:lpstr>
      <vt:lpstr>只要一直按下一步安裝就可以了</vt:lpstr>
      <vt:lpstr>只要一直按下一步安裝就可以了</vt:lpstr>
      <vt:lpstr>共享硬碟設定完成</vt:lpstr>
      <vt:lpstr>PowerPoint 簡報</vt:lpstr>
    </vt:vector>
  </TitlesOfParts>
  <Company>ASIA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DLC</dc:creator>
  <cp:lastModifiedBy>Exia</cp:lastModifiedBy>
  <cp:revision>308</cp:revision>
  <dcterms:created xsi:type="dcterms:W3CDTF">2010-02-23T09:11:09Z</dcterms:created>
  <dcterms:modified xsi:type="dcterms:W3CDTF">2015-05-09T09:20:53Z</dcterms:modified>
</cp:coreProperties>
</file>